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2" r:id="rId2"/>
    <p:sldId id="263" r:id="rId3"/>
    <p:sldId id="272" r:id="rId4"/>
    <p:sldId id="273" r:id="rId5"/>
    <p:sldId id="274" r:id="rId6"/>
    <p:sldId id="275" r:id="rId7"/>
    <p:sldId id="271" r:id="rId8"/>
    <p:sldId id="267" r:id="rId9"/>
    <p:sldId id="269" r:id="rId10"/>
    <p:sldId id="278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C3BFB-4B75-4478-BBA0-B277A7B549A0}" type="datetimeFigureOut">
              <a:rPr lang="ru-RU" smtClean="0"/>
              <a:pPr/>
              <a:t>08.12.2023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DAAE29-34ED-40E9-A978-A350D1A800E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6408712" cy="1224136"/>
          </a:xfrm>
        </p:spPr>
        <p:txBody>
          <a:bodyPr>
            <a:noAutofit/>
          </a:bodyPr>
          <a:lstStyle/>
          <a:p>
            <a: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  <a:t>Администрация муниципального образования </a:t>
            </a:r>
            <a:b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  <a:t>«Таштагольского  муниципального района»                                                                                муниципальное бюджетное дошкольное  образовательное</a:t>
            </a:r>
            <a:b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  <a:t> учреждение  детский сад  №11 </a:t>
            </a:r>
            <a:b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</a:br>
            <a:r>
              <a:rPr lang="ru-RU" sz="1400" dirty="0">
                <a:latin typeface="Times New Roman" panose="02020603050405020304" pitchFamily="18" charset="0"/>
                <a:ea typeface="BatangChe" pitchFamily="49" charset="-127"/>
                <a:cs typeface="Times New Roman" panose="02020603050405020304" pitchFamily="18" charset="0"/>
              </a:rPr>
              <a:t>«Золотая рыбка»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136904" cy="4824536"/>
          </a:xfrm>
        </p:spPr>
        <p:txBody>
          <a:bodyPr>
            <a:normAutofit fontScale="25000" lnSpcReduction="20000"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sz="8400" b="1" dirty="0" smtClean="0">
              <a:latin typeface="Bookman Old Style" pitchFamily="18" charset="0"/>
            </a:endParaRPr>
          </a:p>
          <a:p>
            <a:r>
              <a:rPr lang="ru-RU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 </a:t>
            </a:r>
          </a:p>
          <a:p>
            <a:r>
              <a:rPr lang="ru-RU" sz="1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стать чемпионом?»</a:t>
            </a:r>
            <a:endParaRPr lang="ru-RU" sz="1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6400" dirty="0" smtClean="0">
              <a:latin typeface="Bookman Old Style" pitchFamily="18" charset="0"/>
            </a:endParaRPr>
          </a:p>
          <a:p>
            <a:pPr algn="r"/>
            <a:endParaRPr lang="ru-RU" sz="6400" dirty="0">
              <a:latin typeface="Bookman Old Style" pitchFamily="18" charset="0"/>
            </a:endParaRPr>
          </a:p>
          <a:p>
            <a:pPr algn="r"/>
            <a:endParaRPr lang="ru-RU" sz="1400" dirty="0" smtClean="0">
              <a:latin typeface="Bookman Old Style" pitchFamily="18" charset="0"/>
            </a:endParaRPr>
          </a:p>
          <a:p>
            <a:pPr algn="r"/>
            <a:endParaRPr lang="ru-RU" sz="1400" dirty="0" smtClean="0">
              <a:latin typeface="Bookman Old Style" pitchFamily="18" charset="0"/>
            </a:endParaRPr>
          </a:p>
          <a:p>
            <a:pPr algn="r"/>
            <a:endParaRPr lang="ru-RU" sz="1400" dirty="0">
              <a:latin typeface="Bookman Old Style" pitchFamily="18" charset="0"/>
            </a:endParaRPr>
          </a:p>
          <a:p>
            <a:pPr algn="r"/>
            <a:endParaRPr lang="ru-RU" sz="6200" dirty="0" smtClean="0">
              <a:latin typeface="Bookman Old Style" pitchFamily="18" charset="0"/>
            </a:endParaRPr>
          </a:p>
          <a:p>
            <a:pPr algn="r"/>
            <a:endParaRPr lang="ru-RU" sz="6200" dirty="0" smtClean="0">
              <a:latin typeface="Bookman Old Style" pitchFamily="18" charset="0"/>
            </a:endParaRPr>
          </a:p>
          <a:p>
            <a:pPr algn="r"/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Автор проекта:</a:t>
            </a:r>
          </a:p>
          <a:p>
            <a:pPr algn="r"/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нструктор 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физической культуре </a:t>
            </a:r>
          </a:p>
          <a:p>
            <a:pPr algn="r"/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Ушакова Ольга Геннадьевна</a:t>
            </a:r>
          </a:p>
          <a:p>
            <a:r>
              <a:rPr lang="ru-RU" sz="6200" dirty="0"/>
              <a:t> </a:t>
            </a:r>
            <a:endParaRPr lang="ru-RU" sz="6200" dirty="0" smtClean="0"/>
          </a:p>
          <a:p>
            <a:endParaRPr lang="ru-RU" sz="6200" dirty="0">
              <a:latin typeface="Bookman Old Style" pitchFamily="18" charset="0"/>
            </a:endParaRPr>
          </a:p>
          <a:p>
            <a:endParaRPr lang="ru-RU" sz="6200" dirty="0" smtClean="0">
              <a:latin typeface="Bookman Old Style" pitchFamily="18" charset="0"/>
            </a:endParaRPr>
          </a:p>
          <a:p>
            <a:r>
              <a:rPr lang="ru-RU" sz="6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6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Таштагол, 2023 год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5040560" cy="936104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136904" cy="5256584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 smtClean="0"/>
          </a:p>
          <a:p>
            <a:endParaRPr lang="ru-RU" dirty="0" smtClean="0"/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Сборник консультаций для родителей (законных представителей).</a:t>
            </a: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Сценарий спортивного праздника.</a:t>
            </a:r>
          </a:p>
          <a:p>
            <a:pPr marL="342900" indent="-342900" algn="l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Презентация проекта</a:t>
            </a:r>
            <a:r>
              <a:rPr lang="ru-RU" sz="2000" dirty="0" smtClean="0">
                <a:latin typeface="Batang" panose="02030600000101010101" pitchFamily="18" charset="-127"/>
                <a:ea typeface="Batang" panose="02030600000101010101" pitchFamily="18" charset="-127"/>
              </a:rPr>
              <a:t>.</a:t>
            </a:r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95536" y="2807422"/>
            <a:ext cx="842493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Картотека эстафет «Мы дружим со спортом».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Сборник бесед с детьми о спорте.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Альбом для рассматривания «Виды спорта».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Раскраски «Виды спорта»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Картотека игра для детей.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Подборка стихов, девизов, слоганов, поговорок о спорте.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835696" y="500256"/>
            <a:ext cx="730830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Продукт проектной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endParaRPr kumimoji="0" lang="ru-RU" sz="3600" b="1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деятельности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136904" cy="5256584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  <a:p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СТАНЬ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ЧЕМПИОНОМ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67744" y="1268760"/>
            <a:ext cx="5328592" cy="86409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Девиз «ЧЕМПИОНА»</a:t>
            </a:r>
            <a:r>
              <a:rPr lang="ru-RU" sz="3200" dirty="0" smtClean="0">
                <a:latin typeface="Bookman Old Style" pitchFamily="18" charset="0"/>
              </a:rPr>
              <a:t/>
            </a:r>
            <a:br>
              <a:rPr lang="ru-RU" sz="3200" dirty="0" smtClean="0">
                <a:latin typeface="Bookman Old Style" pitchFamily="18" charset="0"/>
              </a:rPr>
            </a:br>
            <a:endParaRPr lang="ru-RU" sz="3200" dirty="0">
              <a:latin typeface="Bookman Old Style" pitchFamily="18" charset="0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136904" cy="3600400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pPr indent="1438275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девиз всегда таков – </a:t>
            </a:r>
          </a:p>
          <a:p>
            <a:pPr indent="1438275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Больше дела,</a:t>
            </a:r>
          </a:p>
          <a:p>
            <a:pPr indent="1438275"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Меньше слов!</a:t>
            </a:r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5040560" cy="936104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420888"/>
            <a:ext cx="8136904" cy="3888432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611560" y="2403757"/>
            <a:ext cx="8064896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Помочь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понять воспитанникам: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Кто такие чемпионы?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Как стать чемпионом?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404664"/>
            <a:ext cx="4608512" cy="936104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проекта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136904" cy="5256584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15616" y="2492896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Формирование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интереса воспитанников к физкультуре и спорту, здоровому образу жизни.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5040560" cy="936104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Bookman Old Style" pitchFamily="18" charset="0"/>
              </a:rPr>
              <a:t/>
            </a:r>
            <a:br>
              <a:rPr lang="ru-RU" sz="3200" b="1" dirty="0" smtClean="0">
                <a:latin typeface="Bookman Old Style" pitchFamily="18" charset="0"/>
              </a:rPr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348880"/>
            <a:ext cx="8136904" cy="3600400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467544" y="1860828"/>
            <a:ext cx="820891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Повышать интерес воспитанников к здоровому образу жизни через разнообразные формы и методы физкультурно – оздоровительной работы.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Познакомить воспитанников с различными видами спорта, с  качествами необходимыми настоящему спортсмену «ЧЕМПИОНУ».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Развивать интерес к различным видам спорта и желание заниматься физкультурой.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Формировать осознанную потребность в двигательной активности.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Создавать условия для благотворного физического развития воспитанников.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11760" y="404664"/>
            <a:ext cx="6336704" cy="936104"/>
          </a:xfrm>
        </p:spPr>
        <p:txBody>
          <a:bodyPr>
            <a:noAutofit/>
          </a:bodyPr>
          <a:lstStyle/>
          <a:p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052736"/>
            <a:ext cx="8136904" cy="5256584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dirty="0" smtClean="0"/>
          </a:p>
          <a:p>
            <a:endParaRPr lang="ru-RU" b="1" dirty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539552" y="2869803"/>
            <a:ext cx="81369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man Old Style" pitchFamily="18" charset="0"/>
                <a:ea typeface="Calibri" pitchFamily="34" charset="0"/>
                <a:cs typeface="Times New Roman" pitchFamily="18" charset="0"/>
              </a:rPr>
              <a:t>-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Воспитанники ознакомлены с различными видами спорта, с  качествами необходимыми настоящему спортсмену «ЧЕМПИОНУ».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Развит интерес к различным видам спорта и желание заниматься физической культурой.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- Созданы условия для благотворного физического развития воспитанников.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1124744"/>
            <a:ext cx="8136904" cy="475252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</a:p>
          <a:p>
            <a:endParaRPr lang="ru-RU" b="1" dirty="0" smtClean="0"/>
          </a:p>
          <a:p>
            <a:r>
              <a:rPr lang="ru-RU" sz="3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Создание проблемной ситуации, на решение которой будет направлен проект, используя модель трёх вопросов: </a:t>
            </a:r>
          </a:p>
          <a:p>
            <a:pPr marL="457200" indent="-457200" algn="l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Что мы знаем о чемпионах, о спорте?</a:t>
            </a:r>
          </a:p>
          <a:p>
            <a:pPr marL="457200" indent="-457200" algn="l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Что хотим узнать? </a:t>
            </a:r>
          </a:p>
          <a:p>
            <a:pPr marL="457200" indent="-457200" algn="l">
              <a:buFontTx/>
              <a:buChar char="-"/>
            </a:pPr>
            <a:r>
              <a:rPr lang="ru-RU" sz="3000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Где мы можем узнать?</a:t>
            </a:r>
            <a:endParaRPr lang="ru-RU" sz="3000" b="1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  <a:p>
            <a:endParaRPr lang="ru-RU" sz="4400" dirty="0" smtClean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008112"/>
            <a:ext cx="6889576" cy="50405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Практический этап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>
              <a:latin typeface="Bookman Old Style" pitchFamily="18" charset="0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2060848"/>
            <a:ext cx="8136904" cy="4176464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задач проекта через практическую деятельность совместно с:</a:t>
            </a:r>
          </a:p>
          <a:p>
            <a:pPr marL="571500" indent="-571500" algn="l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воспитанниками подготовительной группы;</a:t>
            </a:r>
          </a:p>
          <a:p>
            <a:pPr marL="571500" indent="-571500" algn="l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педагогами;</a:t>
            </a:r>
          </a:p>
          <a:p>
            <a:pPr marL="571500" indent="-571500" algn="l">
              <a:buFontTx/>
              <a:buChar char="-"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родителями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l">
              <a:buFontTx/>
              <a:buChar char="-"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FontTx/>
              <a:buChar char="-"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https://avatars.mds.yandex.net/i?id=386eff2bfafb196634322cd015af97a23839e8bf-9181231-images-thumbs&amp;ref=rim&amp;n=33&amp;w=300&amp;h=2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520280" cy="2016224"/>
          </a:xfrm>
          <a:prstGeom prst="pentagon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5462" y="1124744"/>
            <a:ext cx="6889576" cy="504056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(обобщающий) этап</a:t>
            </a:r>
            <a:r>
              <a:rPr lang="ru-RU" sz="1400" i="1" dirty="0" smtClean="0"/>
              <a:t/>
            </a:r>
            <a:br>
              <a:rPr lang="ru-RU" sz="1400" i="1" dirty="0" smtClean="0"/>
            </a:br>
            <a:endParaRPr lang="ru-RU" sz="1400" dirty="0">
              <a:latin typeface="Bookman Old Style" pitchFamily="18" charset="0"/>
              <a:ea typeface="BatangChe" pitchFamily="49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916832"/>
            <a:ext cx="8136904" cy="4392488"/>
          </a:xfrm>
        </p:spPr>
        <p:txBody>
          <a:bodyPr>
            <a:normAutofit/>
          </a:bodyPr>
          <a:lstStyle/>
          <a:p>
            <a:endParaRPr lang="ru-RU" b="1" dirty="0" smtClean="0"/>
          </a:p>
          <a:p>
            <a:endParaRPr lang="ru-RU" b="1" dirty="0"/>
          </a:p>
          <a:p>
            <a:endParaRPr lang="ru-RU" b="1" dirty="0"/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Соотнесение поставленных и прогнозируемых результатов с полученными знаниями, обобщение материалов по теме.</a:t>
            </a:r>
          </a:p>
          <a:p>
            <a:endParaRPr lang="ru-RU" sz="4400" dirty="0" smtClean="0"/>
          </a:p>
          <a:p>
            <a:endParaRPr lang="ru-RU" sz="4100" b="1" dirty="0" smtClean="0"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233</Words>
  <Application>Microsoft Office PowerPoint</Application>
  <PresentationFormat>Экран (4:3)</PresentationFormat>
  <Paragraphs>101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Batang</vt:lpstr>
      <vt:lpstr>BatangChe</vt:lpstr>
      <vt:lpstr>Arial</vt:lpstr>
      <vt:lpstr>Bookman Old Style</vt:lpstr>
      <vt:lpstr>Calibri</vt:lpstr>
      <vt:lpstr>Times New Roman</vt:lpstr>
      <vt:lpstr>Тема Office</vt:lpstr>
      <vt:lpstr>Администрация муниципального образования  «Таштагольского  муниципального района»                                                                                муниципальное бюджетное дошкольное  образовательное  учреждение  детский сад  №11  «Золотая рыбка» </vt:lpstr>
      <vt:lpstr>Девиз «ЧЕМПИОНА» </vt:lpstr>
      <vt:lpstr> Проблема</vt:lpstr>
      <vt:lpstr> Цель проекта</vt:lpstr>
      <vt:lpstr> Задачи проекта</vt:lpstr>
      <vt:lpstr> Ожидаемые результаты</vt:lpstr>
      <vt:lpstr>Презентация PowerPoint</vt:lpstr>
      <vt:lpstr>Практический этап </vt:lpstr>
      <vt:lpstr>Заключительный (обобщающий) этап </vt:lpstr>
      <vt:lpstr> </vt:lpstr>
      <vt:lpstr>Презентация PowerPoint</vt:lpstr>
    </vt:vector>
  </TitlesOfParts>
  <Company>RePack by SPecialiST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Пользователь</cp:lastModifiedBy>
  <cp:revision>43</cp:revision>
  <dcterms:created xsi:type="dcterms:W3CDTF">2023-10-24T03:27:23Z</dcterms:created>
  <dcterms:modified xsi:type="dcterms:W3CDTF">2023-12-08T06:05:02Z</dcterms:modified>
</cp:coreProperties>
</file>