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6" r:id="rId4"/>
    <p:sldId id="267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5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865496" y="663329"/>
            <a:ext cx="9755187" cy="1784218"/>
          </a:xfrm>
        </p:spPr>
        <p:txBody>
          <a:bodyPr>
            <a:noAutofit/>
          </a:bodyPr>
          <a:lstStyle/>
          <a:p>
            <a:r>
              <a:rPr lang="ru-RU" sz="5400" dirty="0" smtClean="0"/>
              <a:t>Раннее физическое развитие детей дошкольного возраста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Пилотная площадка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7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34989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Взаимодействие с родителями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625" y="1624858"/>
            <a:ext cx="10394707" cy="3311189"/>
          </a:xfrm>
        </p:spPr>
        <p:txBody>
          <a:bodyPr/>
          <a:lstStyle/>
          <a:p>
            <a:r>
              <a:rPr lang="ru-RU" dirty="0" smtClean="0"/>
              <a:t>Узкоспециализированное ( по вопросам спортивных занятий);</a:t>
            </a:r>
          </a:p>
          <a:p>
            <a:r>
              <a:rPr lang="ru-RU" dirty="0" smtClean="0"/>
              <a:t>широконаправленное</a:t>
            </a:r>
            <a:r>
              <a:rPr lang="ru-RU" dirty="0"/>
              <a:t> </a:t>
            </a:r>
            <a:r>
              <a:rPr lang="ru-RU" dirty="0" smtClean="0"/>
              <a:t>(формирование качеств личности – инициативности).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9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625" y="54584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Организационный раздел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625" y="1697806"/>
            <a:ext cx="10394707" cy="3311189"/>
          </a:xfrm>
        </p:spPr>
        <p:txBody>
          <a:bodyPr/>
          <a:lstStyle/>
          <a:p>
            <a:r>
              <a:rPr lang="ru-RU" dirty="0" smtClean="0"/>
              <a:t>Учебно-методическое обеспечение.</a:t>
            </a:r>
          </a:p>
          <a:p>
            <a:r>
              <a:rPr lang="ru-RU" dirty="0" smtClean="0"/>
              <a:t>Особенности организации развивающей предметно-пространственной среды.</a:t>
            </a:r>
          </a:p>
          <a:p>
            <a:r>
              <a:rPr lang="ru-RU" dirty="0" smtClean="0"/>
              <a:t>Планирование процесса физического развития детей дошкольного возраста.</a:t>
            </a:r>
          </a:p>
          <a:p>
            <a:r>
              <a:rPr lang="ru-RU" dirty="0" smtClean="0"/>
              <a:t>Кадровые условия реализации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64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42597"/>
            <a:ext cx="10394707" cy="60089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endParaRPr lang="ru-RU" sz="12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научное учреждение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«Институт возрастной физиологии российской академии образования»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(ФГБНУ «ИВФ РАО»)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иказ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125 – 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от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20.12.2022 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присвоении образовательным организациям, реализующим программу раннего физического развития детей, статуса пилотных площадок проекта по созданию центров раннего физического развития детей дошкольного возраста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№ 11 «Золотая рыбка» г. Таштагол.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57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990" t="6814" r="4742" b="4209"/>
          <a:stretch/>
        </p:blipFill>
        <p:spPr>
          <a:xfrm>
            <a:off x="-1" y="0"/>
            <a:ext cx="11989837" cy="66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" y="265922"/>
            <a:ext cx="11560629" cy="190811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Парциальная программа раннего физического развития детей дошкольного возраста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2174033"/>
            <a:ext cx="10394707" cy="3415004"/>
          </a:xfrm>
        </p:spPr>
        <p:txBody>
          <a:bodyPr/>
          <a:lstStyle/>
          <a:p>
            <a:r>
              <a:rPr lang="ru-RU" sz="2800" dirty="0" smtClean="0"/>
              <a:t>Целевой раздел</a:t>
            </a:r>
            <a:endParaRPr lang="ru-RU" sz="2800" dirty="0"/>
          </a:p>
          <a:p>
            <a:r>
              <a:rPr lang="ru-RU" sz="2800" dirty="0" smtClean="0"/>
              <a:t>Содержательный раздел</a:t>
            </a:r>
          </a:p>
          <a:p>
            <a:r>
              <a:rPr lang="ru-RU" sz="2800" dirty="0" smtClean="0"/>
              <a:t>Организационный раздел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005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Целевой раздел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Актуальность Программы</a:t>
            </a:r>
          </a:p>
          <a:p>
            <a:r>
              <a:rPr lang="ru-RU" dirty="0" smtClean="0"/>
              <a:t>Общая характеристика Программы</a:t>
            </a:r>
          </a:p>
          <a:p>
            <a:r>
              <a:rPr lang="ru-RU" dirty="0" smtClean="0"/>
              <a:t>Цели и задачи</a:t>
            </a:r>
          </a:p>
          <a:p>
            <a:r>
              <a:rPr lang="ru-RU" dirty="0" smtClean="0"/>
              <a:t>Принципы и подходы при формировании Программы</a:t>
            </a:r>
          </a:p>
          <a:p>
            <a:r>
              <a:rPr lang="ru-RU" dirty="0" smtClean="0"/>
              <a:t>Значимые для разработки и реализации Программы характеристики</a:t>
            </a:r>
          </a:p>
          <a:p>
            <a:r>
              <a:rPr lang="ru-RU" dirty="0" smtClean="0"/>
              <a:t>Планируемые результаты освоения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47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503" y="340567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Цель и Задачи реализации Программы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5234" y="1557846"/>
            <a:ext cx="11131420" cy="40214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cap="none" dirty="0" smtClean="0"/>
              <a:t>Задачи: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и укреплять здоровье детей;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привычку к здоровому образу жизни;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профилактику нарушений опорно-двигательного аппарата, зрения, простудных заболеваний;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потребность в ежедневной двигательной деятельности;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прививать культурно-гигиенические навыки;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оздоравливать организм посредством формирования навыка правильного дыхания;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психологического здоровья у дошкольников;</a:t>
            </a:r>
          </a:p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осознанию и осмыслению собственного «я», преодолению барьеров в общении, формированию коммуникативных навыков;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293915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Цель и Задачи реализации Программы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7871" y="1445880"/>
            <a:ext cx="11131420" cy="455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cap="none" dirty="0" smtClean="0"/>
              <a:t>Задачи: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сосредоточенность, организованность, воображение, фантазию, умение управлять своими поступками, чувствами;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гармонизировать физическое развитие детей;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двигательные навыки и физические качества;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функциональные резервы систем организма;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улучшать общую физическую работоспособность;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неспецифическую сопротивляемость;</a:t>
            </a:r>
          </a:p>
          <a:p>
            <a:pPr>
              <a:lnSpc>
                <a:spcPct val="100000"/>
              </a:lnSpc>
            </a:pP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и закреплять навыки правильной осанки.</a:t>
            </a:r>
          </a:p>
        </p:txBody>
      </p:sp>
    </p:spTree>
    <p:extLst>
      <p:ext uri="{BB962C8B-B14F-4D97-AF65-F5344CB8AC3E}">
        <p14:creationId xmlns:p14="http://schemas.microsoft.com/office/powerpoint/2010/main" val="28896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348272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Содержательный раздел</a:t>
            </a:r>
            <a:br>
              <a:rPr lang="ru-RU" sz="4400" dirty="0" smtClean="0"/>
            </a:br>
            <a:r>
              <a:rPr lang="ru-RU" sz="4400" dirty="0" smtClean="0"/>
              <a:t>Виды подготовки 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7976" y="2127381"/>
            <a:ext cx="10394707" cy="314441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(</a:t>
            </a:r>
            <a:r>
              <a:rPr lang="ru-RU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навыки универсального характера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458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Занятия по технической подготовки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27584" y="1287624"/>
            <a:ext cx="9652923" cy="432007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Физическая культура и спорт в России.</a:t>
            </a:r>
          </a:p>
          <a:p>
            <a:r>
              <a:rPr lang="ru-RU" dirty="0" smtClean="0"/>
              <a:t>История развития и современное состояние базовых видов спорта.</a:t>
            </a:r>
          </a:p>
          <a:p>
            <a:r>
              <a:rPr lang="ru-RU" dirty="0" smtClean="0"/>
              <a:t>Строение и функции организма человека.</a:t>
            </a:r>
          </a:p>
          <a:p>
            <a:r>
              <a:rPr lang="ru-RU" dirty="0" smtClean="0"/>
              <a:t>Физическая подготовка.</a:t>
            </a:r>
          </a:p>
          <a:p>
            <a:r>
              <a:rPr lang="ru-RU" dirty="0" smtClean="0"/>
              <a:t>Основы техники выполнения физических упражнений.</a:t>
            </a:r>
          </a:p>
          <a:p>
            <a:r>
              <a:rPr lang="ru-RU" dirty="0" smtClean="0"/>
              <a:t>Особенности проведения тренировочных занятий.</a:t>
            </a:r>
          </a:p>
          <a:p>
            <a:r>
              <a:rPr lang="ru-RU" dirty="0" smtClean="0"/>
              <a:t>Психологическая подготовка к тренировкам.</a:t>
            </a:r>
          </a:p>
          <a:p>
            <a:r>
              <a:rPr lang="ru-RU" dirty="0" smtClean="0"/>
              <a:t>Основы музыкальной грамоты.</a:t>
            </a:r>
          </a:p>
          <a:p>
            <a:r>
              <a:rPr lang="ru-RU" dirty="0"/>
              <a:t>Режим, питание и гигиена при занятиях физической культурой.</a:t>
            </a:r>
          </a:p>
          <a:p>
            <a:r>
              <a:rPr lang="ru-RU" dirty="0"/>
              <a:t>Меры профилактики травматизма, первая медицинская помощь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8458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Средства и методы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287624"/>
            <a:ext cx="10394707" cy="4320074"/>
          </a:xfrm>
        </p:spPr>
        <p:txBody>
          <a:bodyPr>
            <a:normAutofit/>
          </a:bodyPr>
          <a:lstStyle/>
          <a:p>
            <a:r>
              <a:rPr lang="ru-RU" dirty="0" smtClean="0"/>
              <a:t>Общеразвивающие упражнения.</a:t>
            </a:r>
          </a:p>
          <a:p>
            <a:r>
              <a:rPr lang="ru-RU" dirty="0" smtClean="0"/>
              <a:t>Упражнения на силу, растягивание и гибкость.</a:t>
            </a:r>
          </a:p>
          <a:p>
            <a:r>
              <a:rPr lang="ru-RU" dirty="0" smtClean="0"/>
              <a:t>Строевые упражнения.</a:t>
            </a:r>
          </a:p>
          <a:p>
            <a:r>
              <a:rPr lang="ru-RU" dirty="0" smtClean="0"/>
              <a:t>Акробатические упражнения.</a:t>
            </a:r>
          </a:p>
          <a:p>
            <a:r>
              <a:rPr lang="ru-RU" dirty="0" smtClean="0"/>
              <a:t>Прикладные упражнения.</a:t>
            </a:r>
          </a:p>
          <a:p>
            <a:r>
              <a:rPr lang="ru-RU" dirty="0" smtClean="0"/>
              <a:t>Упражнения художественной гимнастики.</a:t>
            </a:r>
          </a:p>
          <a:p>
            <a:r>
              <a:rPr lang="ru-RU" dirty="0" smtClean="0"/>
              <a:t>Упражнения хореографии, музритмики, фитнес-</a:t>
            </a:r>
            <a:r>
              <a:rPr lang="ru-RU" dirty="0" err="1" smtClean="0"/>
              <a:t>айробики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Подвижные игры, игровые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22015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480</TotalTime>
  <Words>418</Words>
  <Application>Microsoft Office PowerPoint</Application>
  <PresentationFormat>Широкоэкранный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Impact</vt:lpstr>
      <vt:lpstr>Times New Roman</vt:lpstr>
      <vt:lpstr>Главное мероприятие</vt:lpstr>
      <vt:lpstr>Раннее физическое развитие детей дошкольного возраста</vt:lpstr>
      <vt:lpstr>Презентация PowerPoint</vt:lpstr>
      <vt:lpstr>Парциальная программа раннего физического развития детей дошкольного возраста</vt:lpstr>
      <vt:lpstr>Целевой раздел</vt:lpstr>
      <vt:lpstr>Цель и Задачи реализации Программы</vt:lpstr>
      <vt:lpstr>Цель и Задачи реализации Программы</vt:lpstr>
      <vt:lpstr>Содержательный раздел Виды подготовки </vt:lpstr>
      <vt:lpstr>Занятия по технической подготовки</vt:lpstr>
      <vt:lpstr>Средства и методы</vt:lpstr>
      <vt:lpstr>Взаимодействие с родителями</vt:lpstr>
      <vt:lpstr>Организационный раздел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физическое развитие детей дошкольного возраста</dc:title>
  <dc:creator>Пользователь</dc:creator>
  <cp:lastModifiedBy>Пользователь</cp:lastModifiedBy>
  <cp:revision>21</cp:revision>
  <dcterms:created xsi:type="dcterms:W3CDTF">2023-01-17T06:57:09Z</dcterms:created>
  <dcterms:modified xsi:type="dcterms:W3CDTF">2023-12-08T03:58:38Z</dcterms:modified>
</cp:coreProperties>
</file>